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A475248B-C16C-46EA-8CB8-C1FF7881AA69}"/>
    <pc:docChg chg="modSld">
      <pc:chgData name="Jankees den Otter" userId="45164e2d-bd72-4cb9-860e-913f35c6e7ee" providerId="ADAL" clId="{A475248B-C16C-46EA-8CB8-C1FF7881AA69}" dt="2023-01-31T09:14:40.359" v="75" actId="113"/>
      <pc:docMkLst>
        <pc:docMk/>
      </pc:docMkLst>
      <pc:sldChg chg="modSp mod">
        <pc:chgData name="Jankees den Otter" userId="45164e2d-bd72-4cb9-860e-913f35c6e7ee" providerId="ADAL" clId="{A475248B-C16C-46EA-8CB8-C1FF7881AA69}" dt="2023-01-31T09:13:40.876" v="71" actId="113"/>
        <pc:sldMkLst>
          <pc:docMk/>
          <pc:sldMk cId="706913582" sldId="259"/>
        </pc:sldMkLst>
        <pc:spChg chg="mod">
          <ac:chgData name="Jankees den Otter" userId="45164e2d-bd72-4cb9-860e-913f35c6e7ee" providerId="ADAL" clId="{A475248B-C16C-46EA-8CB8-C1FF7881AA69}" dt="2023-01-31T09:13:40.876" v="71" actId="113"/>
          <ac:spMkLst>
            <pc:docMk/>
            <pc:sldMk cId="706913582" sldId="259"/>
            <ac:spMk id="3" creationId="{00000000-0000-0000-0000-000000000000}"/>
          </ac:spMkLst>
        </pc:spChg>
        <pc:picChg chg="mod">
          <ac:chgData name="Jankees den Otter" userId="45164e2d-bd72-4cb9-860e-913f35c6e7ee" providerId="ADAL" clId="{A475248B-C16C-46EA-8CB8-C1FF7881AA69}" dt="2023-01-31T09:13:10.718" v="69" actId="1076"/>
          <ac:picMkLst>
            <pc:docMk/>
            <pc:sldMk cId="706913582" sldId="259"/>
            <ac:picMk id="4" creationId="{00000000-0000-0000-0000-000000000000}"/>
          </ac:picMkLst>
        </pc:picChg>
      </pc:sldChg>
      <pc:sldChg chg="modSp mod">
        <pc:chgData name="Jankees den Otter" userId="45164e2d-bd72-4cb9-860e-913f35c6e7ee" providerId="ADAL" clId="{A475248B-C16C-46EA-8CB8-C1FF7881AA69}" dt="2023-01-30T14:08:08.983" v="1" actId="113"/>
        <pc:sldMkLst>
          <pc:docMk/>
          <pc:sldMk cId="1373061773" sldId="260"/>
        </pc:sldMkLst>
        <pc:spChg chg="mod">
          <ac:chgData name="Jankees den Otter" userId="45164e2d-bd72-4cb9-860e-913f35c6e7ee" providerId="ADAL" clId="{A475248B-C16C-46EA-8CB8-C1FF7881AA69}" dt="2023-01-30T14:08:08.983" v="1" actId="113"/>
          <ac:spMkLst>
            <pc:docMk/>
            <pc:sldMk cId="1373061773" sldId="260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475248B-C16C-46EA-8CB8-C1FF7881AA69}" dt="2023-01-31T09:14:15.147" v="73" actId="113"/>
        <pc:sldMkLst>
          <pc:docMk/>
          <pc:sldMk cId="185108619" sldId="261"/>
        </pc:sldMkLst>
        <pc:spChg chg="mod">
          <ac:chgData name="Jankees den Otter" userId="45164e2d-bd72-4cb9-860e-913f35c6e7ee" providerId="ADAL" clId="{A475248B-C16C-46EA-8CB8-C1FF7881AA69}" dt="2023-01-31T09:14:15.147" v="73" actId="113"/>
          <ac:spMkLst>
            <pc:docMk/>
            <pc:sldMk cId="185108619" sldId="261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A475248B-C16C-46EA-8CB8-C1FF7881AA69}" dt="2023-01-31T09:14:40.359" v="75" actId="113"/>
        <pc:sldMkLst>
          <pc:docMk/>
          <pc:sldMk cId="1292347821" sldId="262"/>
        </pc:sldMkLst>
        <pc:spChg chg="mod">
          <ac:chgData name="Jankees den Otter" userId="45164e2d-bd72-4cb9-860e-913f35c6e7ee" providerId="ADAL" clId="{A475248B-C16C-46EA-8CB8-C1FF7881AA69}" dt="2023-01-31T09:14:40.359" v="75" actId="113"/>
          <ac:spMkLst>
            <pc:docMk/>
            <pc:sldMk cId="1292347821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164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81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78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00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83025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05796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32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075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228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37459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115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FAE5112-73AE-7641-8150-750909ACD82B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B0C2E62-D460-AE48-8AE0-166334B6550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312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5276" y="0"/>
            <a:ext cx="11896724" cy="5493376"/>
          </a:xfrm>
        </p:spPr>
        <p:txBody>
          <a:bodyPr/>
          <a:lstStyle/>
          <a:p>
            <a:r>
              <a:rPr lang="nl-NL" dirty="0"/>
              <a:t>5.1Dekolonisatie van </a:t>
            </a:r>
            <a:r>
              <a:rPr lang="nl-NL" dirty="0" err="1"/>
              <a:t>Nederlands-Indie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HOOFDSTUK 5</a:t>
            </a:r>
          </a:p>
          <a:p>
            <a:r>
              <a:rPr lang="nl-NL" dirty="0"/>
              <a:t>Europa en de wereld 1945-1989</a:t>
            </a:r>
          </a:p>
        </p:txBody>
      </p:sp>
    </p:spTree>
    <p:extLst>
      <p:ext uri="{BB962C8B-B14F-4D97-AF65-F5344CB8AC3E}">
        <p14:creationId xmlns:p14="http://schemas.microsoft.com/office/powerpoint/2010/main" val="286419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148317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Wederopbouw</a:t>
            </a:r>
            <a:br>
              <a:rPr lang="nl-NL" dirty="0"/>
            </a:br>
            <a:r>
              <a:rPr lang="nl-NL" dirty="0"/>
              <a:t>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61237" y="1265273"/>
            <a:ext cx="11015330" cy="4614319"/>
          </a:xfrm>
        </p:spPr>
        <p:txBody>
          <a:bodyPr/>
          <a:lstStyle/>
          <a:p>
            <a:r>
              <a:rPr lang="nl-NL" dirty="0"/>
              <a:t>Na bevrijding staat NL er slecht voor:</a:t>
            </a:r>
          </a:p>
          <a:p>
            <a:r>
              <a:rPr lang="nl-NL" dirty="0"/>
              <a:t>Transportmiddelen en machines zijn naar Duitsland gebracht in de oorlog</a:t>
            </a:r>
          </a:p>
          <a:p>
            <a:r>
              <a:rPr lang="nl-NL" dirty="0"/>
              <a:t>Havens van Rotterdam en Amsterdam grotendeels verwoest</a:t>
            </a:r>
          </a:p>
          <a:p>
            <a:r>
              <a:rPr lang="nl-NL" dirty="0"/>
              <a:t>100.000den huizen beschadigd of verwoest</a:t>
            </a:r>
          </a:p>
          <a:p>
            <a:r>
              <a:rPr lang="nl-NL" dirty="0"/>
              <a:t>Veel bruggen vernield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818" y="2720350"/>
            <a:ext cx="5781749" cy="413765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572540" y="5741581"/>
            <a:ext cx="227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ROTTERDAM WAALHAVEN 1945</a:t>
            </a:r>
          </a:p>
        </p:txBody>
      </p:sp>
    </p:spTree>
    <p:extLst>
      <p:ext uri="{BB962C8B-B14F-4D97-AF65-F5344CB8AC3E}">
        <p14:creationId xmlns:p14="http://schemas.microsoft.com/office/powerpoint/2010/main" val="274783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74428"/>
            <a:ext cx="10178322" cy="1244009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DE BEVRIJDING VAN NL-INDIË</a:t>
            </a:r>
            <a:br>
              <a:rPr lang="nl-NL" dirty="0"/>
            </a:br>
            <a:r>
              <a:rPr lang="nl-NL" dirty="0"/>
              <a:t>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767" y="1467293"/>
            <a:ext cx="10962168" cy="4412299"/>
          </a:xfrm>
        </p:spPr>
        <p:txBody>
          <a:bodyPr/>
          <a:lstStyle/>
          <a:p>
            <a:r>
              <a:rPr lang="nl-NL" dirty="0"/>
              <a:t>Nederlanders zaten vast in Jappenkampen</a:t>
            </a:r>
          </a:p>
          <a:p>
            <a:r>
              <a:rPr lang="nl-NL" dirty="0"/>
              <a:t>15 augustus 1945: Japan geeft zich over</a:t>
            </a:r>
          </a:p>
          <a:p>
            <a:r>
              <a:rPr lang="nl-NL" b="1" dirty="0"/>
              <a:t>17 augustus 1945: Soekarno roept onafhankelijkheid uit van                                                        Indonesië</a:t>
            </a:r>
          </a:p>
          <a:p>
            <a:endParaRPr lang="nl-NL" dirty="0"/>
          </a:p>
          <a:p>
            <a:r>
              <a:rPr lang="nl-NL" dirty="0"/>
              <a:t>In NL zag men </a:t>
            </a:r>
            <a:r>
              <a:rPr lang="nl-NL" b="1" dirty="0"/>
              <a:t>Soekarno</a:t>
            </a:r>
            <a:r>
              <a:rPr lang="nl-NL" dirty="0"/>
              <a:t> als een verrader</a:t>
            </a:r>
          </a:p>
          <a:p>
            <a:r>
              <a:rPr lang="nl-NL" dirty="0"/>
              <a:t>Verlies van Indië werd gezien als economische en nationale ramp:</a:t>
            </a:r>
          </a:p>
          <a:p>
            <a:r>
              <a:rPr lang="nl-NL" dirty="0"/>
              <a:t>‘Indië verloren, rampspoed geboren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25" y="978408"/>
            <a:ext cx="4114800" cy="620420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986130" y="6049926"/>
            <a:ext cx="1027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POSTER 1945</a:t>
            </a:r>
          </a:p>
        </p:txBody>
      </p:sp>
    </p:spTree>
    <p:extLst>
      <p:ext uri="{BB962C8B-B14F-4D97-AF65-F5344CB8AC3E}">
        <p14:creationId xmlns:p14="http://schemas.microsoft.com/office/powerpoint/2010/main" val="70691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874517"/>
          </a:xfrm>
        </p:spPr>
        <p:txBody>
          <a:bodyPr/>
          <a:lstStyle/>
          <a:p>
            <a:pPr algn="ctr"/>
            <a:r>
              <a:rPr lang="nl-NL" dirty="0"/>
              <a:t>Politionele acties 1</a:t>
            </a:r>
            <a:br>
              <a:rPr lang="nl-NL" dirty="0"/>
            </a:br>
            <a:r>
              <a:rPr lang="nl-NL" dirty="0"/>
              <a:t>1947-1948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18707" y="1874517"/>
            <a:ext cx="11025963" cy="4983483"/>
          </a:xfrm>
        </p:spPr>
        <p:txBody>
          <a:bodyPr/>
          <a:lstStyle/>
          <a:p>
            <a:r>
              <a:rPr lang="nl-NL" dirty="0"/>
              <a:t>NL stuurt in juli 1947 100.000 militairen naar Indië om Nederlandse bedrijven in handen te krijgen</a:t>
            </a:r>
          </a:p>
          <a:p>
            <a:r>
              <a:rPr lang="nl-NL" dirty="0"/>
              <a:t>NL noemt militair ingrijpen om politieke redenen </a:t>
            </a:r>
            <a:r>
              <a:rPr lang="nl-NL" b="1" dirty="0"/>
              <a:t>‘Politionele acties’</a:t>
            </a:r>
          </a:p>
          <a:p>
            <a:r>
              <a:rPr lang="nl-NL" dirty="0"/>
              <a:t>De taak van de politie is zorgen voor orde en veiligheid in eigen land</a:t>
            </a:r>
          </a:p>
          <a:p>
            <a:r>
              <a:rPr lang="nl-NL" dirty="0"/>
              <a:t>De taak van het leger is bescherming tegen een aanval door een ander land</a:t>
            </a:r>
          </a:p>
          <a:p>
            <a:r>
              <a:rPr lang="nl-NL" b="1" dirty="0"/>
              <a:t>Door de naam ‘Politionele actie’ te gebruiken laat NL zien, dat:</a:t>
            </a:r>
          </a:p>
          <a:p>
            <a:r>
              <a:rPr lang="nl-NL" b="1" dirty="0"/>
              <a:t> NL  Indië beschouwt als een deel van Nederland en					                   niet als een onafhankelijk land</a:t>
            </a:r>
          </a:p>
          <a:p>
            <a:r>
              <a:rPr lang="nl-NL" dirty="0"/>
              <a:t>En NL daarom geen buitenlandse bemoeienis accepteert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8" y="3923480"/>
            <a:ext cx="4919922" cy="293452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912781" y="5528930"/>
            <a:ext cx="3561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GRENS TUSSEN NL-LEGER EN INDONESISCH LEGER</a:t>
            </a:r>
          </a:p>
        </p:txBody>
      </p:sp>
    </p:spTree>
    <p:extLst>
      <p:ext uri="{BB962C8B-B14F-4D97-AF65-F5344CB8AC3E}">
        <p14:creationId xmlns:p14="http://schemas.microsoft.com/office/powerpoint/2010/main" val="137306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541721"/>
          </a:xfrm>
        </p:spPr>
        <p:txBody>
          <a:bodyPr/>
          <a:lstStyle/>
          <a:p>
            <a:pPr algn="ctr"/>
            <a:r>
              <a:rPr lang="nl-NL"/>
              <a:t>Politionele acties 2</a:t>
            </a:r>
            <a:br>
              <a:rPr lang="nl-NL"/>
            </a:br>
            <a:r>
              <a:rPr lang="nl-NL"/>
              <a:t>1947-1948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5033" y="1796903"/>
            <a:ext cx="10940902" cy="5061098"/>
          </a:xfrm>
        </p:spPr>
        <p:txBody>
          <a:bodyPr/>
          <a:lstStyle/>
          <a:p>
            <a:r>
              <a:rPr lang="nl-NL" dirty="0"/>
              <a:t>Politionele acties zijn in werkelijkheid koloniale oorlogen</a:t>
            </a:r>
          </a:p>
          <a:p>
            <a:r>
              <a:rPr lang="nl-NL" dirty="0"/>
              <a:t>De acties zijn militair een succes</a:t>
            </a:r>
          </a:p>
          <a:p>
            <a:r>
              <a:rPr lang="nl-NL" dirty="0"/>
              <a:t>Soekarno wordt bij 2</a:t>
            </a:r>
            <a:r>
              <a:rPr lang="nl-NL" baseline="30000" dirty="0"/>
              <a:t>e</a:t>
            </a:r>
            <a:r>
              <a:rPr lang="nl-NL" dirty="0"/>
              <a:t> actie gevangen genomen</a:t>
            </a:r>
          </a:p>
          <a:p>
            <a:r>
              <a:rPr lang="nl-NL" b="1" dirty="0"/>
              <a:t>De V.S. En de Verenigde Naties dwingen NL tot onderhandelen over onafhankelijkheid met Indonesië</a:t>
            </a:r>
          </a:p>
          <a:p>
            <a:r>
              <a:rPr lang="nl-NL" b="1" dirty="0"/>
              <a:t>De  V.S. is bang dat Indonesië in de Koude Oorlog voor het communistische kamp zal kiezen en</a:t>
            </a:r>
          </a:p>
          <a:p>
            <a:r>
              <a:rPr lang="nl-NL" b="1" dirty="0"/>
              <a:t>Dreigt de Marshallhulp aan NL te stoppen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1498" y="4193269"/>
            <a:ext cx="3604437" cy="274025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381153" y="5326912"/>
            <a:ext cx="4497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1948: SOEKARNO GEVANGEN GENOMEN DOOR DE NEDERLANDERS</a:t>
            </a:r>
          </a:p>
        </p:txBody>
      </p:sp>
    </p:spTree>
    <p:extLst>
      <p:ext uri="{BB962C8B-B14F-4D97-AF65-F5344CB8AC3E}">
        <p14:creationId xmlns:p14="http://schemas.microsoft.com/office/powerpoint/2010/main" val="18510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62986"/>
          </a:xfrm>
        </p:spPr>
        <p:txBody>
          <a:bodyPr/>
          <a:lstStyle/>
          <a:p>
            <a:pPr algn="ctr"/>
            <a:r>
              <a:rPr lang="nl-NL"/>
              <a:t>INDONESIE ONAFANKELIJK</a:t>
            </a:r>
            <a:br>
              <a:rPr lang="nl-NL"/>
            </a:br>
            <a:r>
              <a:rPr lang="nl-NL"/>
              <a:t>1949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5033" y="1658679"/>
            <a:ext cx="10972800" cy="5199321"/>
          </a:xfrm>
        </p:spPr>
        <p:txBody>
          <a:bodyPr/>
          <a:lstStyle/>
          <a:p>
            <a:r>
              <a:rPr lang="nl-NL" b="1" dirty="0"/>
              <a:t>27 DECEMBER 1949</a:t>
            </a:r>
          </a:p>
          <a:p>
            <a:r>
              <a:rPr lang="nl-NL" dirty="0"/>
              <a:t>Koningin Juliana tekent de </a:t>
            </a:r>
            <a:r>
              <a:rPr lang="nl-NL" b="1" dirty="0"/>
              <a:t>soevereiniteitsoverdracht</a:t>
            </a:r>
            <a:r>
              <a:rPr lang="nl-NL" dirty="0"/>
              <a:t> in het paleis op de Dam in Amsterdam</a:t>
            </a:r>
          </a:p>
          <a:p>
            <a:endParaRPr lang="nl-NL" dirty="0"/>
          </a:p>
          <a:p>
            <a:r>
              <a:rPr lang="nl-NL" b="1" dirty="0"/>
              <a:t>Indonesië is onafhankelijk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99" y="2659532"/>
            <a:ext cx="5623934" cy="419846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073349" y="5284381"/>
            <a:ext cx="3880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SOEVEREINITEITSOVERDRACHT MET MINISTER-PRESIDENT DREES EN KONINGIN JULIANA</a:t>
            </a:r>
          </a:p>
        </p:txBody>
      </p:sp>
    </p:spTree>
    <p:extLst>
      <p:ext uri="{BB962C8B-B14F-4D97-AF65-F5344CB8AC3E}">
        <p14:creationId xmlns:p14="http://schemas.microsoft.com/office/powerpoint/2010/main" val="1292347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073888"/>
          </a:xfrm>
        </p:spPr>
        <p:txBody>
          <a:bodyPr/>
          <a:lstStyle/>
          <a:p>
            <a:pPr algn="ctr"/>
            <a:r>
              <a:rPr lang="nl-NL" dirty="0"/>
              <a:t>EMIGRATIE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4399" y="871870"/>
            <a:ext cx="10962167" cy="5986131"/>
          </a:xfrm>
        </p:spPr>
        <p:txBody>
          <a:bodyPr>
            <a:normAutofit lnSpcReduction="10000"/>
          </a:bodyPr>
          <a:lstStyle/>
          <a:p>
            <a:r>
              <a:rPr lang="nl-NL" dirty="0"/>
              <a:t>Na de onafhankelijkheid emigreren naar Nederland:</a:t>
            </a:r>
          </a:p>
          <a:p>
            <a:r>
              <a:rPr lang="nl-NL" dirty="0"/>
              <a:t>100.000 Nederlanders</a:t>
            </a:r>
          </a:p>
          <a:p>
            <a:r>
              <a:rPr lang="nl-NL" dirty="0"/>
              <a:t>175.000 Indo’s van gemengd Nederlands-Indonesische 					                              afkomst</a:t>
            </a:r>
          </a:p>
          <a:p>
            <a:r>
              <a:rPr lang="nl-NL" dirty="0"/>
              <a:t>11.000 Molukkers, 4000 KNIL-soldaten met hun familie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Nederland wist in deze sombere beginjaren van de Wederopbouw niet hoe zij de Wederopbouw moesten aanpakken</a:t>
            </a:r>
          </a:p>
          <a:p>
            <a:r>
              <a:rPr lang="nl-NL" dirty="0"/>
              <a:t>In NL was het voedsel nog op de bon en was er woningnood</a:t>
            </a:r>
          </a:p>
          <a:p>
            <a:r>
              <a:rPr lang="nl-NL" dirty="0"/>
              <a:t>De regering van Drees stimuleert Nederlanders om te migreren naar de V.S, Canada,  Australië en Nieuw-Zeeland</a:t>
            </a:r>
          </a:p>
          <a:p>
            <a:r>
              <a:rPr lang="nl-NL" dirty="0"/>
              <a:t>Tot 1960 emigreren 500. 000 Nederlanders</a:t>
            </a:r>
          </a:p>
          <a:p>
            <a:r>
              <a:rPr lang="nl-NL" dirty="0"/>
              <a:t>Rond 1960 is de Wederopbouw voltooid en bedraagt de economische groei 5%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131" y="956930"/>
            <a:ext cx="4887435" cy="264957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4423144" y="3317358"/>
            <a:ext cx="2296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INDO-MEISJES IN MIDDELBURG</a:t>
            </a:r>
          </a:p>
        </p:txBody>
      </p:sp>
    </p:spTree>
    <p:extLst>
      <p:ext uri="{BB962C8B-B14F-4D97-AF65-F5344CB8AC3E}">
        <p14:creationId xmlns:p14="http://schemas.microsoft.com/office/powerpoint/2010/main" val="115900750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423</Words>
  <Application>Microsoft Office PowerPoint</Application>
  <PresentationFormat>Breedbeeld</PresentationFormat>
  <Paragraphs>56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5.1Dekolonisatie van Nederlands-Indie</vt:lpstr>
      <vt:lpstr>Wederopbouw 1945</vt:lpstr>
      <vt:lpstr>DE BEVRIJDING VAN NL-INDIË 1945</vt:lpstr>
      <vt:lpstr>Politionele acties 1 1947-1948</vt:lpstr>
      <vt:lpstr>Politionele acties 2 1947-1948</vt:lpstr>
      <vt:lpstr>INDONESIE ONAFANKELIJK 1949</vt:lpstr>
      <vt:lpstr>EMIGRATIE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5.1Dekolonisatie van Nederlands-Indie</dc:title>
  <dc:creator>Jankees den Otter</dc:creator>
  <cp:lastModifiedBy>Jankees den Otter</cp:lastModifiedBy>
  <cp:revision>1</cp:revision>
  <dcterms:created xsi:type="dcterms:W3CDTF">2023-01-30T14:03:01Z</dcterms:created>
  <dcterms:modified xsi:type="dcterms:W3CDTF">2023-01-31T09:14:50Z</dcterms:modified>
</cp:coreProperties>
</file>